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57" r:id="rId4"/>
    <p:sldId id="258" r:id="rId5"/>
    <p:sldId id="259" r:id="rId6"/>
    <p:sldId id="265" r:id="rId7"/>
    <p:sldId id="266" r:id="rId8"/>
    <p:sldId id="261" r:id="rId9"/>
    <p:sldId id="262" r:id="rId10"/>
    <p:sldId id="263" r:id="rId11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kcja domyślna" id="{582D22E5-7ADD-4305-BABE-3FDD7FDB4CB0}">
          <p14:sldIdLst>
            <p14:sldId id="256"/>
            <p14:sldId id="264"/>
            <p14:sldId id="257"/>
            <p14:sldId id="258"/>
            <p14:sldId id="259"/>
            <p14:sldId id="265"/>
            <p14:sldId id="266"/>
            <p14:sldId id="261"/>
            <p14:sldId id="262"/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C9DE6DE-3459-E261-853E-223424F27B5E}" v="17" dt="2024-11-21T18:52:28.641"/>
    <p1510:client id="{A50E0115-5B64-39AE-AFDA-67338E8B8956}" v="8" dt="2024-11-21T18:50:33.491"/>
    <p1510:client id="{C1983EBF-96C7-5C62-CEA0-1FD5BCD9D780}" v="89" dt="2024-11-21T18:51:39.303"/>
    <p1510:client id="{F38F7153-E22E-685D-AC87-10A026964871}" v="349" dt="2024-11-21T19:12:02.22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2.png>
</file>

<file path=ppt/media/image3.svg>
</file>

<file path=ppt/media/image4.jpeg>
</file>

<file path=ppt/media/image5.jpe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80C4F9-5EE7-47B7-B965-368EB53A43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700" y="1181099"/>
            <a:ext cx="6864724" cy="3581399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A4A1F1-374F-4FC8-89F7-83065EA4F5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7700" y="5075227"/>
            <a:ext cx="6864724" cy="868374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B5CB5F-AE9B-4C02-B16F-C462CAFC1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14B1CC-830B-4695-B174-D9E9100A8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CD43F-E516-4123-A6D8-DB72C3CC50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947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08C0AF-44D0-4830-AF13-49B8522BE6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1B4D8C-6045-47B3-9A0C-F2215A904C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19A9F1-F398-416A-A8C0-0A36D838DD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37F801-C9FB-4A34-8386-BA9FBACCBC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8E05176-F6E9-4997-8355-74F2A4560A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5547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BEBC807-13E1-4F3F-83FA-FD9BD24F3B1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986520" y="647699"/>
            <a:ext cx="2291080" cy="52959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B7E2EAA-155E-482E-A2B8-547653B253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52371" y="647699"/>
            <a:ext cx="8120789" cy="52959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4A4BDC-BDD0-417D-AF7C-516EE556D7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F663EC-23F9-4202-80F3-F8E550884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C8402D-7367-485B-AEA6-5AB2B8209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825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FF197-4D72-4945-8068-57D52018E6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C81FA8-039D-4BAF-8AAB-7B6616AFEE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27357F-46A1-493A-A5E4-1D7FAE5B9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277BC-26F9-4B14-A2DC-C7575C5A63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BC3FF-EE25-45FB-A7A8-AAA522F70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69470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5596BE-9AF9-4E97-9204-5B672D7973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81200" y="2362200"/>
            <a:ext cx="7696200" cy="2400300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EDF98A-E8AE-4443-9A8C-CB35DEB2CE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81200" y="5067300"/>
            <a:ext cx="7696200" cy="876300"/>
          </a:xfrm>
        </p:spPr>
        <p:txBody>
          <a:bodyPr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B7114B-35CB-40C5-BCC8-C5039524F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1AA324-982E-42C4-8002-5F236877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01596-9353-4C1A-972E-6522F2B42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49503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BF0BC9-7469-437A-B92B-0A2627E4B9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B7D887-595C-4649-AF8E-E78307000D4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4400" y="1825625"/>
            <a:ext cx="49911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9FE29C-ED37-4DD9-949F-0024342619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8400" y="1825625"/>
            <a:ext cx="5029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F6AA34-8CC0-4E5B-8396-0AC756331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DF7398-73FE-4D27-AFF9-91BEBFED32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700880-10EE-4115-8BBB-13DDF270DB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64394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F3C9B-D20D-43FA-BA18-D50F86A912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699"/>
            <a:ext cx="10625229" cy="11506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52F00A-F4EE-40FC-9325-373840422D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5863" y="1879599"/>
            <a:ext cx="5157787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75DD90-A306-4A8B-A54C-8033B7F7F0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5863" y="2560955"/>
            <a:ext cx="5157787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40E0AA-F8F8-4862-B27B-50FAF2F34D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094412" y="1879599"/>
            <a:ext cx="5183188" cy="675641"/>
          </a:xfrm>
        </p:spPr>
        <p:txBody>
          <a:bodyPr anchor="b">
            <a:noAutofit/>
          </a:bodyPr>
          <a:lstStyle>
            <a:lvl1pPr marL="0" indent="0">
              <a:buNone/>
              <a:defRPr sz="1800" b="1" cap="all" spc="300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9FEBDD6-EDA1-4CE7-9DDC-9D977E12DDA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094412" y="2560955"/>
            <a:ext cx="5183188" cy="36493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0044487-D350-4434-A5C7-A96942FFC9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389DC43-E591-42BF-82EE-E4887E4BC5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8CD421-2D00-41DD-A393-4739E389D9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1772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239A8B-0FAF-431C-9657-9003FA0373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1BBA2A1-331D-40F8-867B-CE15011360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50995C1-5121-47B6-AC6D-F60C0FF663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DBE022-9B54-431C-80D5-5D8F2AFCB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9888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015B6E5-6347-41F6-85FC-3BF3652D1B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C6A93F6-45F8-4453-B5DC-B2F3D5D0B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EE364E1-213B-4AF0-80D7-8101EFD5E4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0129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290B5D-E76D-4797-AD77-15625D675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744D8D-C9CF-43B2-905D-2368B17A53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0188" y="914400"/>
            <a:ext cx="5737412" cy="50291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1B4BF0C-D14C-46D7-ACDD-1885DDD883F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79"/>
            <a:ext cx="4119654" cy="3246119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FD7D8D-72E7-4ABD-BB87-80BB49003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D9C1CE-C8CE-4364-A021-ADC2D64726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E6FA33-09EF-495A-853E-63750CA37A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0220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F023E-952E-40DF-A101-74D22789D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2" y="647700"/>
            <a:ext cx="4119654" cy="1714500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41E98DD-BF5D-4CCA-8C66-F2A6CE1127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486400" y="914400"/>
            <a:ext cx="5791200" cy="50291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EC22A6-F2C2-4A88-BEE5-2D6CEB520EB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52372" y="2697480"/>
            <a:ext cx="4119654" cy="317150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A1F755-C7AF-4C50-8CA8-828612A767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EDE175-E818-477C-A3F6-7DD65C1268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D0B8E3-DB91-440B-818F-71E4248BB1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9722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55EB7D6-B8CB-49E3-874F-2255BEE824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647700"/>
            <a:ext cx="10625229" cy="114705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FBEEAC5-A8AB-4FE8-A270-D70F7DED4A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52371" y="2095500"/>
            <a:ext cx="10620855" cy="3848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6506C-52BF-4C05-AD31-7C08B80151C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652371" y="6332538"/>
            <a:ext cx="300649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D341B595-366B-43E2-A22E-EA6A78C03F06}" type="datetimeFigureOut">
              <a:rPr lang="en-US" smtClean="0"/>
              <a:t>11/21/2024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534630-6C67-4A40-A499-CB025B2438C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8034169" y="6332538"/>
            <a:ext cx="35054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4E14B-0EE8-4015-809C-DD36B5459B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44747" y="6332538"/>
            <a:ext cx="53980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spc="100" baseline="0">
                <a:solidFill>
                  <a:schemeClr val="tx1"/>
                </a:solidFill>
              </a:defRPr>
            </a:lvl1pPr>
          </a:lstStyle>
          <a:p>
            <a:fld id="{4BA915EE-10CB-4CF1-8569-6154455DA57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5809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3600" kern="1200" cap="all" spc="300" baseline="0">
          <a:solidFill>
            <a:srgbClr val="FFFFFF"/>
          </a:solidFill>
          <a:highlight>
            <a:srgbClr val="000000"/>
          </a:highligh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SzPct val="7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sv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78C5A24-0D67-4D91-A8AB-79267D9CC7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Obrabianie tokarką sterowaną numerycznie">
            <a:extLst>
              <a:ext uri="{FF2B5EF4-FFF2-40B4-BE49-F238E27FC236}">
                <a16:creationId xmlns:a16="http://schemas.microsoft.com/office/drawing/2014/main" id="{075362C2-D204-6322-E091-F9906849FE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605" r="-2" b="-2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6" name="Prostokąt 5">
            <a:extLst>
              <a:ext uri="{FF2B5EF4-FFF2-40B4-BE49-F238E27FC236}">
                <a16:creationId xmlns:a16="http://schemas.microsoft.com/office/drawing/2014/main" id="{E37E1161-D4C2-C329-F794-2C5A7B747EB6}"/>
              </a:ext>
            </a:extLst>
          </p:cNvPr>
          <p:cNvSpPr/>
          <p:nvPr/>
        </p:nvSpPr>
        <p:spPr>
          <a:xfrm>
            <a:off x="651957" y="4761404"/>
            <a:ext cx="10716227" cy="141789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/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7F1335F-97CE-4842-9A57-2B6A3F459D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35040" y="235039"/>
            <a:ext cx="6858000" cy="6387921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100000">
                <a:srgbClr val="000000">
                  <a:alpha val="5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/>
          <p:cNvSpPr>
            <a:spLocks noGrp="1"/>
          </p:cNvSpPr>
          <p:nvPr>
            <p:ph type="ctrTitle"/>
          </p:nvPr>
        </p:nvSpPr>
        <p:spPr>
          <a:xfrm>
            <a:off x="647700" y="1327354"/>
            <a:ext cx="5448300" cy="3435145"/>
          </a:xfrm>
        </p:spPr>
        <p:txBody>
          <a:bodyPr>
            <a:normAutofit/>
          </a:bodyPr>
          <a:lstStyle/>
          <a:p>
            <a:r>
              <a:rPr lang="pl-PL" sz="3300"/>
              <a:t>Optymalizacja konstrukcji procesów z wykorzystaniem metod MES oraz CFD</a:t>
            </a:r>
          </a:p>
        </p:txBody>
      </p:sp>
      <p:sp>
        <p:nvSpPr>
          <p:cNvPr id="3" name="Podtytuł 2"/>
          <p:cNvSpPr>
            <a:spLocks noGrp="1"/>
          </p:cNvSpPr>
          <p:nvPr>
            <p:ph type="subTitle" idx="1"/>
          </p:nvPr>
        </p:nvSpPr>
        <p:spPr>
          <a:xfrm>
            <a:off x="2374256" y="4988119"/>
            <a:ext cx="8717948" cy="1189665"/>
          </a:xfrm>
          <a:prstGeom prst="round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Paweł Maruszewski- prezentacja zaliczeniowa</a:t>
            </a:r>
          </a:p>
          <a:p>
            <a:r>
              <a:rPr lang="pl-PL" dirty="0"/>
              <a:t>Z przedmiotu: Geometria i Grafika Inżynierska </a:t>
            </a:r>
          </a:p>
        </p:txBody>
      </p:sp>
      <p:pic>
        <p:nvPicPr>
          <p:cNvPr id="5" name="Grafika 4">
            <a:extLst>
              <a:ext uri="{FF2B5EF4-FFF2-40B4-BE49-F238E27FC236}">
                <a16:creationId xmlns:a16="http://schemas.microsoft.com/office/drawing/2014/main" id="{CE4B2029-65CB-262D-0E97-C5290CBE6D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826955" y="4990407"/>
            <a:ext cx="815911" cy="965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3171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4E66204-3E69-10C5-0AEF-1E633D3FE2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2371" y="569143"/>
            <a:ext cx="10625229" cy="1147053"/>
          </a:xfrm>
        </p:spPr>
        <p:txBody>
          <a:bodyPr/>
          <a:lstStyle/>
          <a:p>
            <a:r>
              <a:rPr lang="pl-PL" dirty="0"/>
              <a:t>Symulacje </a:t>
            </a:r>
            <a:r>
              <a:rPr lang="pl-PL" dirty="0" err="1"/>
              <a:t>prezpływu</a:t>
            </a:r>
            <a:r>
              <a:rPr lang="pl-PL" dirty="0"/>
              <a:t>(</a:t>
            </a:r>
            <a:r>
              <a:rPr lang="pl-PL" dirty="0" err="1"/>
              <a:t>cfd</a:t>
            </a:r>
            <a:r>
              <a:rPr lang="pl-PL" dirty="0"/>
              <a:t>)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6E88A23E-C163-51AE-259C-EED1602029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Symulacje te służą do dokonywania analiz w dziedzinie dynamiki płynów(gazów, cieczy)</a:t>
            </a:r>
          </a:p>
          <a:p>
            <a:r>
              <a:rPr lang="pl-PL" dirty="0"/>
              <a:t>Opierają się o równania </a:t>
            </a:r>
            <a:r>
              <a:rPr lang="pl-PL" err="1"/>
              <a:t>Naviera</a:t>
            </a:r>
            <a:r>
              <a:rPr lang="pl-PL"/>
              <a:t>-Stokesa</a:t>
            </a:r>
          </a:p>
          <a:p>
            <a:r>
              <a:rPr lang="pl-PL" dirty="0"/>
              <a:t>Pozwalają na optymalizację procesu projektowania dzięki wyeliminowaniu konieczności tworzenia fizycznych modeli i testowaniu ich w tunelach aerodynamicznych/ basenach</a:t>
            </a:r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76866225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149E12-DDDF-1600-D472-3C32A2388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Czym jest optymalizacja?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9F676D2-7AC0-7264-6E5A-D2B6F71F0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 dirty="0"/>
              <a:t>Jest to proces, mający na celu:</a:t>
            </a:r>
          </a:p>
          <a:p>
            <a:r>
              <a:rPr lang="pl-PL" dirty="0"/>
              <a:t>Uzyskanie pożądanych cech wdrażanego przedmiotu</a:t>
            </a:r>
          </a:p>
          <a:p>
            <a:r>
              <a:rPr lang="pl-PL" dirty="0"/>
              <a:t>Usunięcie niepożądanych cech wdrażanego przedmiotu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14613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8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7AD74A24-5202-76A6-2F55-99AEB0AE9E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9512110" cy="1447801"/>
          </a:xfrm>
        </p:spPr>
        <p:txBody>
          <a:bodyPr anchor="b">
            <a:normAutofit/>
          </a:bodyPr>
          <a:lstStyle/>
          <a:p>
            <a:r>
              <a:rPr lang="pl-PL" dirty="0"/>
              <a:t>Co jest przedmiotem optymalizacji?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021ABEC-DA2D-E42C-479D-9728C60D6E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884869"/>
            <a:ext cx="4801998" cy="3058732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>
              <a:buNone/>
            </a:pPr>
            <a:r>
              <a:rPr lang="pl-PL" dirty="0"/>
              <a:t>Optymalizacja w praktyce inżynierskiej to odnosi się do tworzenia:</a:t>
            </a:r>
          </a:p>
          <a:p>
            <a:r>
              <a:rPr lang="pl-PL" dirty="0"/>
              <a:t>Projektów</a:t>
            </a:r>
          </a:p>
          <a:p>
            <a:r>
              <a:rPr lang="pl-PL" dirty="0"/>
              <a:t>Systemów</a:t>
            </a:r>
          </a:p>
          <a:p>
            <a:r>
              <a:rPr lang="pl-PL" dirty="0"/>
              <a:t>procesów</a:t>
            </a:r>
          </a:p>
        </p:txBody>
      </p:sp>
      <p:pic>
        <p:nvPicPr>
          <p:cNvPr id="4" name="Obraz 3" descr="Kalkulator, pióro, kompas, pieniądze i papier z drukowanymi wykresami">
            <a:extLst>
              <a:ext uri="{FF2B5EF4-FFF2-40B4-BE49-F238E27FC236}">
                <a16:creationId xmlns:a16="http://schemas.microsoft.com/office/drawing/2014/main" id="{AD44C372-F739-83C7-E91B-8F49ADD4A9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2700" y="2782443"/>
            <a:ext cx="5181600" cy="3121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07720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4E6BC719-F1D1-34D4-6276-914271C925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9512110" cy="1447801"/>
          </a:xfrm>
        </p:spPr>
        <p:txBody>
          <a:bodyPr anchor="b">
            <a:normAutofit/>
          </a:bodyPr>
          <a:lstStyle/>
          <a:p>
            <a:r>
              <a:rPr lang="pl-PL" dirty="0"/>
              <a:t>Jakie cechy mogą być brane pod uwagę podczas optymalizacji?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A8A01201-5FA8-5563-04F0-AB73E2DF2C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884869"/>
            <a:ext cx="4801998" cy="3058732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pl-PL" sz="1600"/>
              <a:t>Wielkości fizyczne: Masa, wymiary, sprawność energetyczna</a:t>
            </a:r>
          </a:p>
          <a:p>
            <a:pPr>
              <a:lnSpc>
                <a:spcPct val="110000"/>
              </a:lnSpc>
            </a:pPr>
            <a:r>
              <a:rPr lang="pl-PL" sz="1600"/>
              <a:t>Materiały</a:t>
            </a:r>
          </a:p>
          <a:p>
            <a:pPr>
              <a:lnSpc>
                <a:spcPct val="110000"/>
              </a:lnSpc>
            </a:pPr>
            <a:r>
              <a:rPr lang="pl-PL" sz="1600"/>
              <a:t>Ergonomia</a:t>
            </a:r>
          </a:p>
          <a:p>
            <a:pPr>
              <a:lnSpc>
                <a:spcPct val="110000"/>
              </a:lnSpc>
            </a:pPr>
            <a:r>
              <a:rPr lang="pl-PL" sz="1600"/>
              <a:t>Koszt</a:t>
            </a:r>
          </a:p>
          <a:p>
            <a:pPr>
              <a:lnSpc>
                <a:spcPct val="110000"/>
              </a:lnSpc>
            </a:pPr>
            <a:r>
              <a:rPr lang="pl-PL" sz="1600"/>
              <a:t>Czas realizacji</a:t>
            </a:r>
          </a:p>
          <a:p>
            <a:pPr>
              <a:lnSpc>
                <a:spcPct val="110000"/>
              </a:lnSpc>
            </a:pPr>
            <a:r>
              <a:rPr lang="pl-PL" sz="1600"/>
              <a:t>Wymogi wynikające z obowiązujących norm</a:t>
            </a:r>
          </a:p>
          <a:p>
            <a:pPr>
              <a:lnSpc>
                <a:spcPct val="110000"/>
              </a:lnSpc>
            </a:pPr>
            <a:r>
              <a:rPr lang="pl-PL" sz="1600"/>
              <a:t>Złożoność przedsięwzięcia</a:t>
            </a:r>
          </a:p>
          <a:p>
            <a:pPr>
              <a:lnSpc>
                <a:spcPct val="110000"/>
              </a:lnSpc>
            </a:pPr>
            <a:endParaRPr lang="pl-PL" sz="1600"/>
          </a:p>
        </p:txBody>
      </p:sp>
      <p:pic>
        <p:nvPicPr>
          <p:cNvPr id="4" name="Obraz 3" descr="Worktools na plan">
            <a:extLst>
              <a:ext uri="{FF2B5EF4-FFF2-40B4-BE49-F238E27FC236}">
                <a16:creationId xmlns:a16="http://schemas.microsoft.com/office/drawing/2014/main" id="{96830D5B-BF1A-3BF1-F26A-F748EDA6A1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196" y="2743200"/>
            <a:ext cx="4794608" cy="32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9366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09F1E851-CD33-4DE3-B862-1D439E2BB5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ytuł 1">
            <a:extLst>
              <a:ext uri="{FF2B5EF4-FFF2-40B4-BE49-F238E27FC236}">
                <a16:creationId xmlns:a16="http://schemas.microsoft.com/office/drawing/2014/main" id="{B53FF9B6-EDED-4FC9-E4EE-EF72C89495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592" y="914399"/>
            <a:ext cx="9512110" cy="1447801"/>
          </a:xfrm>
        </p:spPr>
        <p:txBody>
          <a:bodyPr anchor="b">
            <a:normAutofit/>
          </a:bodyPr>
          <a:lstStyle/>
          <a:p>
            <a:r>
              <a:rPr lang="pl-PL" dirty="0"/>
              <a:t>Problematyka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2DBD2CB-C8FC-25D2-C375-5B3BE9A4C6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591" y="2884869"/>
            <a:ext cx="4801998" cy="3058732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l-PL" dirty="0"/>
              <a:t>Poprawa każdej z wymienionych cech wpływa na wszystkie inne cechy!</a:t>
            </a:r>
          </a:p>
          <a:p>
            <a:r>
              <a:rPr lang="pl-PL" dirty="0"/>
              <a:t>Testowanie i analizowanie możliwych rozwiązań technologicznych w praktyce okazuje się czasochłonne i drogie.</a:t>
            </a:r>
          </a:p>
          <a:p>
            <a:r>
              <a:rPr lang="pl-PL" dirty="0"/>
              <a:t>Jakie metody pozwalają uprościć proces optymalizacji?</a:t>
            </a:r>
          </a:p>
        </p:txBody>
      </p:sp>
      <p:pic>
        <p:nvPicPr>
          <p:cNvPr id="4" name="Obraz 3" descr="Rozczarowany stary biznesmen">
            <a:extLst>
              <a:ext uri="{FF2B5EF4-FFF2-40B4-BE49-F238E27FC236}">
                <a16:creationId xmlns:a16="http://schemas.microsoft.com/office/drawing/2014/main" id="{11F6A90D-9848-E4BC-D785-B6F16F613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6196" y="2743200"/>
            <a:ext cx="4794608" cy="32004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6718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F028D5C-AFF6-C46F-4E85-55FD44F6AC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Możliwe </a:t>
            </a:r>
            <a:r>
              <a:rPr lang="pl-PL" dirty="0" err="1"/>
              <a:t>Srodki</a:t>
            </a:r>
            <a:r>
              <a:rPr lang="pl-PL" dirty="0"/>
              <a:t>, rozwiązania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9101951-3270-FBFF-C5DD-784153F97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pl-PL"/>
              <a:t>Stworzenie modelu matematycznego dla problemu, uwzględniającego różne zmienne:</a:t>
            </a:r>
          </a:p>
          <a:p>
            <a:r>
              <a:rPr lang="pl-PL" dirty="0"/>
              <a:t>Można np. stworzyć tzw. Funkcję celową i poszukiwać w niej ekstremów; pomocne mogą okazać się np. Oprogramowanie MATLAB </a:t>
            </a:r>
            <a:r>
              <a:rPr lang="pl-PL" dirty="0" err="1"/>
              <a:t>Simulink</a:t>
            </a:r>
          </a:p>
          <a:p>
            <a:r>
              <a:rPr lang="pl-PL" dirty="0"/>
              <a:t>Istnieje cała gałąź matematyki, poświęcona problematyce optymalizacji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5192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1B653EB-B2DC-DE61-D9AC-4EB996F30C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Metoda elementów skończonych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6EE7273-8148-97AC-96FE-F73F7A26A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pl-PL" dirty="0"/>
              <a:t>Metoda Elementów skończonych(ang. FEM) to metoda  polegająca na przybliżeniu modelu fizycznego przy pomocy abstrakcyjnej sieci węzłów i gałęzi.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r>
              <a:rPr lang="pl-PL" dirty="0"/>
              <a:t>Model taki daje się sprowadzić do układu równań i przy pewnych założeniach, dokonywanych w fazie projektowania, daje się rozwiązać przy pomocy metod numerycznych w skończonym czasie.</a:t>
            </a:r>
          </a:p>
          <a:p>
            <a:pPr>
              <a:lnSpc>
                <a:spcPct val="100000"/>
              </a:lnSpc>
              <a:spcBef>
                <a:spcPts val="0"/>
              </a:spcBef>
              <a:buFont typeface="Arial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001126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0CF8114-6591-D8BF-8131-5C0835945A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Zastosowania metody </a:t>
            </a:r>
            <a:r>
              <a:rPr lang="pl-PL" dirty="0" err="1"/>
              <a:t>fem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506787F5-732E-19AC-6B2A-40171C543D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/>
              <a:t>Modele statyczne, np. Określanie </a:t>
            </a:r>
            <a:r>
              <a:rPr lang="pl-PL" err="1"/>
              <a:t>naprężeń</a:t>
            </a:r>
            <a:r>
              <a:rPr lang="pl-PL"/>
              <a:t> przy projektowaniu konstrukcji budowlanych</a:t>
            </a:r>
          </a:p>
          <a:p>
            <a:r>
              <a:rPr lang="pl-PL" dirty="0"/>
              <a:t>Modele dynamiczne, np. Znalezienie częstotliwości rezonansowych dla łopaty wirnika w turbinie wiatrowej</a:t>
            </a:r>
          </a:p>
          <a:p>
            <a:r>
              <a:rPr lang="pl-PL" dirty="0"/>
              <a:t>Modele oddziaływań elektromagnetycznych np. w liniach transmisyjnych lub układach elektronicznych działających w paśmie mikrofal.</a:t>
            </a:r>
          </a:p>
        </p:txBody>
      </p:sp>
    </p:spTree>
    <p:extLst>
      <p:ext uri="{BB962C8B-B14F-4D97-AF65-F5344CB8AC3E}">
        <p14:creationId xmlns:p14="http://schemas.microsoft.com/office/powerpoint/2010/main" val="41437496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20B2A59-8F56-45DD-8030-D227BB9D21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l-PL" dirty="0"/>
              <a:t>Oprogramowanie wykorzystujące metodę </a:t>
            </a:r>
            <a:r>
              <a:rPr lang="pl-PL" dirty="0" err="1"/>
              <a:t>fem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5854D1C-42E0-1A67-D6E9-EA79EBB7365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l-PL" dirty="0" err="1"/>
              <a:t>Autodesk</a:t>
            </a:r>
            <a:r>
              <a:rPr lang="pl-PL" dirty="0"/>
              <a:t> </a:t>
            </a:r>
            <a:r>
              <a:rPr lang="pl-PL" dirty="0" err="1"/>
              <a:t>Inventor</a:t>
            </a:r>
            <a:r>
              <a:rPr lang="pl-PL"/>
              <a:t> - Narzędzie stworzone z myślą o inżynierach- konstruktorach</a:t>
            </a:r>
            <a:endParaRPr lang="pl-PL" dirty="0" err="1"/>
          </a:p>
          <a:p>
            <a:r>
              <a:rPr lang="pl-PL" err="1"/>
              <a:t>Autodesk</a:t>
            </a:r>
            <a:r>
              <a:rPr lang="pl-PL"/>
              <a:t> Fusion – Bardzo ciekawe, zintegrowane środowisko CAM/CAD/ dla pasjonatów DIY </a:t>
            </a:r>
            <a:r>
              <a:rPr lang="pl-PL" dirty="0"/>
              <a:t>i małych startupów</a:t>
            </a:r>
            <a:endParaRPr lang="pl-PL"/>
          </a:p>
          <a:p>
            <a:r>
              <a:rPr lang="pl-PL" err="1"/>
              <a:t>GetFEM</a:t>
            </a:r>
            <a:r>
              <a:rPr lang="pl-PL"/>
              <a:t>++ -biblioteka C++, posiadająca interfejsy MATLAB i </a:t>
            </a:r>
            <a:r>
              <a:rPr lang="pl-PL" err="1"/>
              <a:t>Python</a:t>
            </a:r>
            <a:r>
              <a:rPr lang="pl-PL"/>
              <a:t> umożliwiająca przeprowadzanie obliczeń w oparciu o FEM, na licencji GNU/GPL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01557308"/>
      </p:ext>
    </p:extLst>
  </p:cSld>
  <p:clrMapOvr>
    <a:masterClrMapping/>
  </p:clrMapOvr>
</p:sld>
</file>

<file path=ppt/theme/theme1.xml><?xml version="1.0" encoding="utf-8"?>
<a:theme xmlns:a="http://schemas.openxmlformats.org/drawingml/2006/main" name="CitationVTI">
  <a:themeElements>
    <a:clrScheme name="AnalogousFromDarkSeedLeftStep">
      <a:dk1>
        <a:srgbClr val="000000"/>
      </a:dk1>
      <a:lt1>
        <a:srgbClr val="FFFFFF"/>
      </a:lt1>
      <a:dk2>
        <a:srgbClr val="1C2831"/>
      </a:dk2>
      <a:lt2>
        <a:srgbClr val="F2F3F0"/>
      </a:lt2>
      <a:accent1>
        <a:srgbClr val="6945CA"/>
      </a:accent1>
      <a:accent2>
        <a:srgbClr val="374BBA"/>
      </a:accent2>
      <a:accent3>
        <a:srgbClr val="4590CA"/>
      </a:accent3>
      <a:accent4>
        <a:srgbClr val="34B6B9"/>
      </a:accent4>
      <a:accent5>
        <a:srgbClr val="42C18F"/>
      </a:accent5>
      <a:accent6>
        <a:srgbClr val="34B94C"/>
      </a:accent6>
      <a:hlink>
        <a:srgbClr val="349C84"/>
      </a:hlink>
      <a:folHlink>
        <a:srgbClr val="7F7F7F"/>
      </a:folHlink>
    </a:clrScheme>
    <a:fontScheme name="Grandview">
      <a:majorFont>
        <a:latin typeface="Grandview"/>
        <a:ea typeface=""/>
        <a:cs typeface=""/>
      </a:majorFont>
      <a:minorFont>
        <a:latin typeface="Grandview Display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tationVTI" id="{4899D957-8B31-4AB5-A19D-CB0353FFB667}" vid="{430294D6-2412-4BD3-B567-F0976EA4931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Panoramiczny</PresentationFormat>
  <Paragraphs>0</Paragraphs>
  <Slides>10</Slides>
  <Notes>0</Notes>
  <HiddenSlides>0</HiddenSlides>
  <MMClips>0</MMClips>
  <ScaleCrop>false</ScaleCrop>
  <HeadingPairs>
    <vt:vector size="4" baseType="variant">
      <vt:variant>
        <vt:lpstr>Motyw</vt:lpstr>
      </vt:variant>
      <vt:variant>
        <vt:i4>1</vt:i4>
      </vt:variant>
      <vt:variant>
        <vt:lpstr>Tytuły slajdów</vt:lpstr>
      </vt:variant>
      <vt:variant>
        <vt:i4>10</vt:i4>
      </vt:variant>
    </vt:vector>
  </HeadingPairs>
  <TitlesOfParts>
    <vt:vector size="11" baseType="lpstr">
      <vt:lpstr>CitationVTI</vt:lpstr>
      <vt:lpstr>Optymalizacja konstrukcji procesów z wykorzystaniem metod MES oraz CFD</vt:lpstr>
      <vt:lpstr>Czym jest optymalizacja?</vt:lpstr>
      <vt:lpstr>Co jest przedmiotem optymalizacji?</vt:lpstr>
      <vt:lpstr>Jakie cechy mogą być brane pod uwagę podczas optymalizacji?</vt:lpstr>
      <vt:lpstr>Problematyka</vt:lpstr>
      <vt:lpstr>Możliwe Srodki, rozwiązania</vt:lpstr>
      <vt:lpstr>Metoda elementów skończonych</vt:lpstr>
      <vt:lpstr>Zastosowania metody fem</vt:lpstr>
      <vt:lpstr>Oprogramowanie wykorzystujące metodę fem</vt:lpstr>
      <vt:lpstr>Symulacje prezpływu(cfd)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580</cp:revision>
  <dcterms:created xsi:type="dcterms:W3CDTF">2024-11-03T10:49:38Z</dcterms:created>
  <dcterms:modified xsi:type="dcterms:W3CDTF">2024-11-21T19:16:37Z</dcterms:modified>
</cp:coreProperties>
</file>

<file path=docProps/thumbnail.jpeg>
</file>